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Proxima Nova"/>
      <p:regular r:id="rId19"/>
      <p:bold r:id="rId20"/>
      <p:italic r:id="rId21"/>
      <p:boldItalic r:id="rId22"/>
    </p:embeddedFont>
    <p:embeddedFont>
      <p:font typeface="Alfa Slab One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11" Type="http://schemas.openxmlformats.org/officeDocument/2006/relationships/slide" Target="slides/slide7.xml"/><Relationship Id="rId22" Type="http://schemas.openxmlformats.org/officeDocument/2006/relationships/font" Target="fonts/ProximaNova-boldItalic.fntdata"/><Relationship Id="rId10" Type="http://schemas.openxmlformats.org/officeDocument/2006/relationships/slide" Target="slides/slide6.xml"/><Relationship Id="rId21" Type="http://schemas.openxmlformats.org/officeDocument/2006/relationships/font" Target="fonts/ProximaNova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AlfaSlabOn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ProximaNova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open?id=0BzX2pMBIznCINGd2REIzQnlRQ0E" TargetMode="External"/><Relationship Id="rId4" Type="http://schemas.openxmlformats.org/officeDocument/2006/relationships/hyperlink" Target="https://drive.google.com/open?id=0BzX2pMBIznCIbzllRGVMNVI3SWM" TargetMode="External"/><Relationship Id="rId5" Type="http://schemas.openxmlformats.org/officeDocument/2006/relationships/hyperlink" Target="https://drive.google.com/open?id=0BzX2pMBIznCITVJlMGdHazVPQjg" TargetMode="External"/><Relationship Id="rId6" Type="http://schemas.openxmlformats.org/officeDocument/2006/relationships/hyperlink" Target="https://drive.google.com/open?id=0BzX2pMBIznCIcHhiSHJ3TW1DT1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jpg"/><Relationship Id="rId4" Type="http://schemas.openxmlformats.org/officeDocument/2006/relationships/image" Target="../media/image0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Desktop Baymax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Gaurav, Namrita, Abhy, Charles, Emily, Christine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512" y="1064025"/>
            <a:ext cx="4298976" cy="3720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>
            <p:ph type="title"/>
          </p:nvPr>
        </p:nvSpPr>
        <p:spPr>
          <a:xfrm>
            <a:off x="311700" y="3377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Circuit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Problems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152475"/>
            <a:ext cx="8520600" cy="299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Issues with Dynamixel AX-12A servos incompatibility with serial port/Arduino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Arms were too heavy to use small servos for shoulder axis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Big servos occupy too much space inside suit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Tension at certain places in baymax’s skin would prevent arm movement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752700" y="878150"/>
            <a:ext cx="76386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https://drive.google.com/open?id=0BzX2pMBIznCINGd2REIzQnlRQ0E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https://drive.google.com/open?id=0BzX2pMBIznCIbzllRGVMNVI3SWM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https://drive.google.com/open?id=0BzX2pMBIznCITVJlMGdHazVPQjg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https://drive.google.com/open?id=0BzX2pMBIznCIcHhiSHJ3TW1DT1E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Next Steps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Add additional battery packs to power  Baymax without laptop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Incorporate sensors, vision, or voice control to activate hugging</a:t>
            </a:r>
            <a:br>
              <a:rPr lang="en"/>
            </a:br>
            <a:br>
              <a:rPr lang="en"/>
            </a:b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Enable Baymax to perform other interactions such as waving and handshaking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050" y="1391700"/>
            <a:ext cx="4443903" cy="3332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1977750" y="540475"/>
            <a:ext cx="5188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Thanks for watching!!!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Purpose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Make an upper body endoskeleton that mimics hugging action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Place this frame inside an outer skin cover that resembles Baymax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228600" lvl="0" marL="457200">
              <a:spcBef>
                <a:spcPts val="0"/>
              </a:spcBef>
            </a:pPr>
            <a:r>
              <a:rPr lang="en"/>
              <a:t>Incorporate sensory input and watch Baymax hug you!!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Revising our Purpose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8520600" cy="380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Make a smaller scale baymax using smaller servos that are more compatible with Arduino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Place arm skeleton into plushie baymax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Incorporate the arduino, breadboard, and wires into the suit to make baymax look more aesthetically pleasing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Result in desktop baymax, allowing him to hug at the push of a button!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Progress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152475"/>
            <a:ext cx="5500800" cy="165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initial progress helped us to figure out the speeds and durations for turning the servos to mimic a hugging action.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Since then: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950" y="1152474"/>
            <a:ext cx="2375973" cy="316797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311700" y="2806675"/>
            <a:ext cx="56331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Laser cut acrylic pieces to construct more stable, powerful arms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Progress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52475"/>
            <a:ext cx="5500800" cy="165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initial progress helped us to figure out the speeds and durations for turning the servos to mimic a hugging action.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Since then: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/>
        </p:nvSpPr>
        <p:spPr>
          <a:xfrm>
            <a:off x="311700" y="2806675"/>
            <a:ext cx="56331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Purchased upper body suit depicting Baymax and unstuffed cotton from arms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300" y="149800"/>
            <a:ext cx="1801997" cy="2402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0298" y="2640424"/>
            <a:ext cx="1801997" cy="2402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Progress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152475"/>
            <a:ext cx="5500800" cy="165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initial progress helped us to figure out the speeds and durations for turning the servos to mimic a hugging action.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Since then: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311700" y="2806675"/>
            <a:ext cx="56331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Created 2 arms by attaching servos onto the acrylic and inserted into Baymax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049" y="1418225"/>
            <a:ext cx="2798247" cy="31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Progress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152475"/>
            <a:ext cx="5500800" cy="165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initial progress helped us to figure out the speeds and durations for turning the servos to mimic a hugging action.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Since then: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/>
        </p:nvSpPr>
        <p:spPr>
          <a:xfrm>
            <a:off x="311700" y="2806675"/>
            <a:ext cx="56331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Cut slits to enable wires to be easily weaved into fabric and somewhat hidden</a:t>
            </a: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14248" l="58769" r="0" t="15938"/>
          <a:stretch/>
        </p:blipFill>
        <p:spPr>
          <a:xfrm>
            <a:off x="7065298" y="1017724"/>
            <a:ext cx="1767003" cy="37572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Shape 103"/>
          <p:cNvCxnSpPr/>
          <p:nvPr/>
        </p:nvCxnSpPr>
        <p:spPr>
          <a:xfrm flipH="1" rot="10800000">
            <a:off x="6239425" y="2073225"/>
            <a:ext cx="2552400" cy="1760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Progress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152475"/>
            <a:ext cx="5500800" cy="165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initial progress helped us to figure out the speeds and durations for turning the servos to mimic a hugging action.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Since then: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 txBox="1"/>
          <p:nvPr/>
        </p:nvSpPr>
        <p:spPr>
          <a:xfrm>
            <a:off x="311700" y="2806675"/>
            <a:ext cx="56331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Created pouch to insert Arduino/breadboard to hide all electronics </a:t>
            </a:r>
            <a:r>
              <a:rPr i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(aesthetics)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500" y="1470202"/>
            <a:ext cx="2532799" cy="3377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Progress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152475"/>
            <a:ext cx="5500800" cy="165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initial progress helped us to figure out the speeds and durations for turning the servos to mimic a hugging action.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Since then: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311700" y="2806675"/>
            <a:ext cx="56331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Created full-fledged desktop baymax that hugs at a press of a button!</a:t>
            </a: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0" l="5437" r="0" t="0"/>
          <a:stretch/>
        </p:blipFill>
        <p:spPr>
          <a:xfrm>
            <a:off x="6247475" y="1300975"/>
            <a:ext cx="2584824" cy="3644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